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60" r:id="rId5"/>
    <p:sldId id="259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" initials="1" lastIdx="1" clrIdx="0">
    <p:extLst>
      <p:ext uri="{19B8F6BF-5375-455C-9EA6-DF929625EA0E}">
        <p15:presenceInfo xmlns:p15="http://schemas.microsoft.com/office/powerpoint/2012/main" userId="1e1f55a2f1fb6c5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063-5CEC-4FC8-B784-8B488DE50204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430C-3458-474D-AC5B-1A388773D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787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063-5CEC-4FC8-B784-8B488DE50204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430C-3458-474D-AC5B-1A388773D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096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063-5CEC-4FC8-B784-8B488DE50204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430C-3458-474D-AC5B-1A388773D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998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063-5CEC-4FC8-B784-8B488DE50204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430C-3458-474D-AC5B-1A388773D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043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063-5CEC-4FC8-B784-8B488DE50204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430C-3458-474D-AC5B-1A388773D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080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063-5CEC-4FC8-B784-8B488DE50204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430C-3458-474D-AC5B-1A388773D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651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063-5CEC-4FC8-B784-8B488DE50204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430C-3458-474D-AC5B-1A388773D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66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063-5CEC-4FC8-B784-8B488DE50204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430C-3458-474D-AC5B-1A388773D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003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063-5CEC-4FC8-B784-8B488DE50204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430C-3458-474D-AC5B-1A388773D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078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063-5CEC-4FC8-B784-8B488DE50204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430C-3458-474D-AC5B-1A388773D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211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09063-5CEC-4FC8-B784-8B488DE50204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6430C-3458-474D-AC5B-1A388773D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241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09063-5CEC-4FC8-B784-8B488DE50204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6430C-3458-474D-AC5B-1A388773D0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27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5761703" cy="149301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Приготовление горячего завтрака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2801221"/>
            <a:ext cx="5132439" cy="2278626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 smtClean="0"/>
              <a:t>Каша гречневая рассыпчатая (150)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 smtClean="0"/>
              <a:t>Гуляш с говядиной (50/50)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 smtClean="0"/>
              <a:t>Чай с сахаром и лимоном (180/10/5)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 smtClean="0"/>
              <a:t>Хлеб ржаной (20)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 smtClean="0"/>
              <a:t>Хлеб пшеничный (30)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dirty="0" smtClean="0"/>
              <a:t>Сыр (10)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6" r="27810"/>
          <a:stretch/>
        </p:blipFill>
        <p:spPr>
          <a:xfrm>
            <a:off x="7502013" y="1122363"/>
            <a:ext cx="3441290" cy="395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8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0741" y="197731"/>
            <a:ext cx="10117392" cy="88341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Каша гречневая рассыпчатая (150)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97" y="2841516"/>
            <a:ext cx="3758107" cy="21139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384" y="2841516"/>
            <a:ext cx="3758107" cy="2113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471" y="2841516"/>
            <a:ext cx="3758107" cy="211393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5297" y="1366284"/>
            <a:ext cx="3758107" cy="120032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1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Гречневую крупу перебирают, удаляя посторонние примеси.</a:t>
            </a:r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10384" y="1356052"/>
            <a:ext cx="3758107" cy="120032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2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Гречневую крупу промывают теплой водой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45471" y="1366284"/>
            <a:ext cx="3758107" cy="120032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3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Подготовленную для варки крупу всыпают в подсоленную кипящую воду и варят.</a:t>
            </a:r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5297" y="5107458"/>
            <a:ext cx="11628281" cy="1477328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4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Кашу варят до </a:t>
            </a:r>
            <a:r>
              <a:rPr lang="ru-RU" dirty="0" err="1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загустения</a:t>
            </a:r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, периодически помешивая. Когда каша сделается густой, варение прекращают, закрывают котел крышкой и дают каше упреть, за это время она приобретает своеобразный приятный запах и цвет. 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59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0740" y="738505"/>
            <a:ext cx="10117392" cy="88341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Каша гречневая рассыпчатая (150)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" r="5742"/>
          <a:stretch/>
        </p:blipFill>
        <p:spPr>
          <a:xfrm>
            <a:off x="2788140" y="1980491"/>
            <a:ext cx="6602593" cy="413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41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67589" y="257124"/>
            <a:ext cx="7843696" cy="88341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Гуляш с говядиной (50/50)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5296" y="1633051"/>
            <a:ext cx="3758107" cy="175432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1</a:t>
            </a:r>
          </a:p>
          <a:p>
            <a:pPr algn="ctr">
              <a:lnSpc>
                <a:spcPct val="150000"/>
              </a:lnSpc>
            </a:pPr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>
              <a:lnSpc>
                <a:spcPct val="250000"/>
              </a:lnSpc>
            </a:pPr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Мясо нарезают кубиками по 20-25г.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10384" y="1633051"/>
            <a:ext cx="3758107" cy="175432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2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Томатную пасту проваривают с добавлением воды в соотношении 1:1, доводят до слабого кипения.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53119" y="1633051"/>
            <a:ext cx="3758107" cy="175432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3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Запеченное до полуготовности мясо высыпают в кипящую воду с томатной пастой, и уваривают в закрытой посуде около часа.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96" y="3652048"/>
            <a:ext cx="3758107" cy="21139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383" y="3652048"/>
            <a:ext cx="3758108" cy="21139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471" y="3652048"/>
            <a:ext cx="3765755" cy="211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14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02454" y="306286"/>
            <a:ext cx="7973961" cy="88341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Гуляш с говядиной (50/50)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67649" y="1635642"/>
            <a:ext cx="3758107" cy="175432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3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Овощи сортируют и очищают, промывают проточной питьевой водой не менее 5 минут небольшими партиями.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10382" y="1633050"/>
            <a:ext cx="3758107" cy="175432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4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Морковь нарезают соломкой, лук мелко шинкуют.</a:t>
            </a:r>
          </a:p>
          <a:p>
            <a:pPr algn="ctr"/>
            <a:endParaRPr lang="ru-RU" dirty="0" smtClean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53115" y="1633050"/>
            <a:ext cx="3758107" cy="175432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5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Просеянную муку прокаливают на плите 10-15 минут до светло-коричневого цвета и охлаждают до 60-70°.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96" y="3652048"/>
            <a:ext cx="3758109" cy="21139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401" y="3652048"/>
            <a:ext cx="3746090" cy="21071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119" y="3652047"/>
            <a:ext cx="3746093" cy="210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0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9046" y="306285"/>
            <a:ext cx="7892858" cy="88341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Гуляш с говядиной (50/50)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67649" y="1635642"/>
            <a:ext cx="3758107" cy="175432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6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На бульоне, оставшемся после тушения, готовят соус, добавляя в него припущенные лук, морковь, подготовленную муку и соль.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10382" y="1633050"/>
            <a:ext cx="3758107" cy="175432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7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Заливают приготовленным соусом мясо и тушат еще 25-30 минут.</a:t>
            </a:r>
          </a:p>
          <a:p>
            <a:pPr algn="ctr"/>
            <a:endParaRPr lang="ru-RU" dirty="0" smtClean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53115" y="1633050"/>
            <a:ext cx="3758107" cy="175432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8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Гуляш с говядиной готов: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Масса тушенного мяса 50 гр. 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Bahnschrift Condensed" panose="020B0502040204020203" pitchFamily="34" charset="0"/>
              </a:rPr>
              <a:t>М</a:t>
            </a:r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асса соуса 50 гр. 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397" y="3652047"/>
            <a:ext cx="3746092" cy="21071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75" y="3647743"/>
            <a:ext cx="3753743" cy="21114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968" y="3647743"/>
            <a:ext cx="3753741" cy="21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36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7112" y="316118"/>
            <a:ext cx="10864645" cy="88341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Чай с сахаром и лимоном (180/10/5)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7649" y="1635642"/>
            <a:ext cx="3758107" cy="203132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1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Емкость ополаскивают горячей водой, насыпают чай на определенное количество порций, заливают его свежеприготовленным кипятком примерно на 1/3 объема емкости.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10382" y="1633050"/>
            <a:ext cx="3758107" cy="203132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2</a:t>
            </a:r>
          </a:p>
          <a:p>
            <a:pPr algn="ctr"/>
            <a:endParaRPr lang="ru-RU" dirty="0" smtClean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Настаивают 5-10 минут, доливают кипяток, кладут сахар и доводят до кипения.</a:t>
            </a:r>
          </a:p>
          <a:p>
            <a:pPr algn="ctr"/>
            <a:endParaRPr lang="ru-RU" dirty="0" smtClean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53115" y="1633050"/>
            <a:ext cx="3758107" cy="203132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3</a:t>
            </a:r>
          </a:p>
          <a:p>
            <a:pPr algn="ctr"/>
            <a:endParaRPr lang="ru-RU" dirty="0" smtClean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endParaRPr lang="ru-RU" dirty="0" smtClean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Лимон промывают холодной проточной водой, очищают, нарезают тонкими кружочками.</a:t>
            </a:r>
          </a:p>
          <a:p>
            <a:pPr algn="ctr"/>
            <a:endParaRPr lang="ru-RU" dirty="0" smtClean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 </a:t>
            </a:r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14" y="3883717"/>
            <a:ext cx="3753742" cy="21114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563" y="3883717"/>
            <a:ext cx="3753742" cy="2111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112" y="3889832"/>
            <a:ext cx="3742871" cy="210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58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7112" y="316118"/>
            <a:ext cx="10864645" cy="88341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Чай с сахаром и лимоном (180/10/5)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8759" y="2879404"/>
            <a:ext cx="3758107" cy="175432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Шаг 4</a:t>
            </a:r>
          </a:p>
          <a:p>
            <a:pPr algn="ctr"/>
            <a:endParaRPr lang="ru-RU" dirty="0">
              <a:solidFill>
                <a:schemeClr val="tx1"/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Bahnschrift Condensed" panose="020B0502040204020203" pitchFamily="34" charset="0"/>
              </a:rPr>
              <a:t>Нарезанный лимон кладут в стакан и разливают приготовленный чай непосредственно перед отпуском.</a:t>
            </a:r>
          </a:p>
          <a:p>
            <a:pPr algn="ctr"/>
            <a:endParaRPr lang="ru-RU" dirty="0" smtClean="0">
              <a:solidFill>
                <a:schemeClr val="tx1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585" y="2196081"/>
            <a:ext cx="6040841" cy="339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80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32416" y="2433484"/>
            <a:ext cx="6481108" cy="3647769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Хлеб ржаной (20)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Хлеб пшеничный (30)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Сыр (10)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213" y="2433484"/>
            <a:ext cx="3627013" cy="20401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214" y="167150"/>
            <a:ext cx="3627012" cy="20401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213" y="4699819"/>
            <a:ext cx="3627012" cy="204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06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373</Words>
  <Application>Microsoft Office PowerPoint</Application>
  <PresentationFormat>Широкоэкранный</PresentationFormat>
  <Paragraphs>72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Bahnschrift Condensed</vt:lpstr>
      <vt:lpstr>Calibri</vt:lpstr>
      <vt:lpstr>Calibri Light</vt:lpstr>
      <vt:lpstr>Тема Office</vt:lpstr>
      <vt:lpstr>Приготовление горячего завтрака</vt:lpstr>
      <vt:lpstr>Каша гречневая рассыпчатая (150)</vt:lpstr>
      <vt:lpstr>Каша гречневая рассыпчатая (150)</vt:lpstr>
      <vt:lpstr>Гуляш с говядиной (50/50)</vt:lpstr>
      <vt:lpstr>Гуляш с говядиной (50/50)</vt:lpstr>
      <vt:lpstr>Гуляш с говядиной (50/50)</vt:lpstr>
      <vt:lpstr>Чай с сахаром и лимоном (180/10/5)</vt:lpstr>
      <vt:lpstr>Чай с сахаром и лимоном (180/10/5)</vt:lpstr>
      <vt:lpstr>Хлеб ржаной (20)   Хлеб пшеничный (30)   Сыр (10)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Приготовление горячего завтрака</dc:title>
  <dc:creator>1</dc:creator>
  <cp:lastModifiedBy>1</cp:lastModifiedBy>
  <cp:revision>11</cp:revision>
  <dcterms:created xsi:type="dcterms:W3CDTF">2026-04-24T11:18:41Z</dcterms:created>
  <dcterms:modified xsi:type="dcterms:W3CDTF">2026-04-24T12:53:26Z</dcterms:modified>
</cp:coreProperties>
</file>